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80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94"/>
          <p:cNvGrpSpPr/>
          <p:nvPr/>
        </p:nvGrpSpPr>
        <p:grpSpPr>
          <a:xfrm>
            <a:off x="0" y="-30477"/>
            <a:ext cx="9067800" cy="6889273"/>
            <a:chOff x="0" y="-30477"/>
            <a:chExt cx="9067800" cy="6889273"/>
          </a:xfrm>
        </p:grpSpPr>
        <p:cxnSp>
          <p:nvCxnSpPr>
            <p:cNvPr id="110" name="Straight Connector 109"/>
            <p:cNvCxnSpPr/>
            <p:nvPr/>
          </p:nvCxnSpPr>
          <p:spPr>
            <a:xfrm rot="16200000" flipH="1">
              <a:off x="-14478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>
            <a:xfrm rot="16200000" flipH="1">
              <a:off x="-16383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/>
          </p:nvCxnSpPr>
          <p:spPr>
            <a:xfrm rot="5400000">
              <a:off x="-14859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/>
          </p:nvCxnSpPr>
          <p:spPr>
            <a:xfrm rot="5400000">
              <a:off x="-3238500" y="3314700"/>
              <a:ext cx="6858000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/>
          </p:nvCxnSpPr>
          <p:spPr>
            <a:xfrm rot="16200000" flipH="1">
              <a:off x="-3314700" y="3314700"/>
              <a:ext cx="68580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/>
          </p:nvCxnSpPr>
          <p:spPr>
            <a:xfrm rot="16200000" flipH="1">
              <a:off x="-1371600" y="2971800"/>
              <a:ext cx="6858000" cy="9144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/>
          </p:nvCxnSpPr>
          <p:spPr>
            <a:xfrm rot="16200000" flipH="1">
              <a:off x="-2819400" y="3200400"/>
              <a:ext cx="6858000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/>
          </p:nvCxnSpPr>
          <p:spPr>
            <a:xfrm rot="5400000">
              <a:off x="-2705099" y="3238500"/>
              <a:ext cx="6858000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/>
          </p:nvCxnSpPr>
          <p:spPr>
            <a:xfrm rot="16200000" flipH="1">
              <a:off x="-2133600" y="3200400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/>
          </p:nvCxnSpPr>
          <p:spPr>
            <a:xfrm rot="16200000" flipH="1">
              <a:off x="-3124200" y="3276600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/>
          </p:nvCxnSpPr>
          <p:spPr>
            <a:xfrm rot="16200000" flipH="1">
              <a:off x="-1828799" y="3352799"/>
              <a:ext cx="6858000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/>
          </p:nvCxnSpPr>
          <p:spPr>
            <a:xfrm rot="16200000" flipH="1">
              <a:off x="-28194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/>
          </p:nvCxnSpPr>
          <p:spPr>
            <a:xfrm rot="16200000" flipH="1">
              <a:off x="-2438400" y="3124200"/>
              <a:ext cx="6858000" cy="609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>
            <a:xfrm rot="5400000">
              <a:off x="-1731645" y="2722245"/>
              <a:ext cx="6858000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>
            <a:xfrm rot="5400000">
              <a:off x="-1142048" y="3277552"/>
              <a:ext cx="6858000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>
            <a:xfrm rot="5400000">
              <a:off x="-914400" y="3276600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>
            <a:xfrm rot="5400000">
              <a:off x="-1855470" y="3227070"/>
              <a:ext cx="6858000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/>
          </p:nvCxnSpPr>
          <p:spPr>
            <a:xfrm rot="16200000" flipH="1">
              <a:off x="-2643187" y="3252788"/>
              <a:ext cx="6858000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/>
          </p:nvCxnSpPr>
          <p:spPr>
            <a:xfrm rot="16200000" flipH="1">
              <a:off x="-1954530" y="3326130"/>
              <a:ext cx="6858000" cy="20574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 rot="16200000" flipH="1">
              <a:off x="-23622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/>
          </p:nvCxnSpPr>
          <p:spPr>
            <a:xfrm rot="16200000" flipH="1">
              <a:off x="-21336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/>
          </p:nvCxnSpPr>
          <p:spPr>
            <a:xfrm rot="16200000" flipH="1">
              <a:off x="10668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/>
          </p:nvCxnSpPr>
          <p:spPr>
            <a:xfrm rot="16200000" flipH="1">
              <a:off x="8763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/>
          </p:nvCxnSpPr>
          <p:spPr>
            <a:xfrm rot="5400000">
              <a:off x="1028700" y="3238500"/>
              <a:ext cx="6858000" cy="3810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/>
          </p:nvCxnSpPr>
          <p:spPr>
            <a:xfrm rot="5400000">
              <a:off x="-723900" y="3314700"/>
              <a:ext cx="6858000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/>
          </p:nvCxnSpPr>
          <p:spPr>
            <a:xfrm rot="16200000" flipH="1">
              <a:off x="-800100" y="3314700"/>
              <a:ext cx="68580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/>
          </p:nvCxnSpPr>
          <p:spPr>
            <a:xfrm rot="5400000">
              <a:off x="-152400" y="3429000"/>
              <a:ext cx="6858000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/>
          </p:nvCxnSpPr>
          <p:spPr>
            <a:xfrm rot="16200000" flipH="1">
              <a:off x="-304800" y="3200400"/>
              <a:ext cx="6858000" cy="4572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/>
          </p:nvCxnSpPr>
          <p:spPr>
            <a:xfrm rot="5400000">
              <a:off x="-190499" y="3238500"/>
              <a:ext cx="6858000" cy="38100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/>
          </p:nvCxnSpPr>
          <p:spPr>
            <a:xfrm rot="16200000" flipH="1">
              <a:off x="381000" y="3200400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/>
          </p:nvCxnSpPr>
          <p:spPr>
            <a:xfrm rot="16200000" flipH="1">
              <a:off x="-609600" y="3276600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/>
          </p:nvCxnSpPr>
          <p:spPr>
            <a:xfrm rot="16200000" flipH="1">
              <a:off x="685801" y="3352799"/>
              <a:ext cx="6858000" cy="152401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/>
          </p:nvCxnSpPr>
          <p:spPr>
            <a:xfrm rot="16200000" flipH="1">
              <a:off x="-3048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/>
          </p:nvCxnSpPr>
          <p:spPr>
            <a:xfrm rot="5400000">
              <a:off x="-1028700" y="3314700"/>
              <a:ext cx="6858000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/>
          </p:nvCxnSpPr>
          <p:spPr>
            <a:xfrm rot="5400000">
              <a:off x="782955" y="2722245"/>
              <a:ext cx="6858000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/>
          </p:nvCxnSpPr>
          <p:spPr>
            <a:xfrm rot="5400000">
              <a:off x="1372552" y="3277552"/>
              <a:ext cx="6858000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/>
          </p:nvCxnSpPr>
          <p:spPr>
            <a:xfrm rot="5400000">
              <a:off x="16002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/>
          </p:nvCxnSpPr>
          <p:spPr>
            <a:xfrm rot="5400000">
              <a:off x="659130" y="3227070"/>
              <a:ext cx="6858000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/>
          </p:nvCxnSpPr>
          <p:spPr>
            <a:xfrm rot="16200000" flipH="1">
              <a:off x="-128587" y="3252788"/>
              <a:ext cx="6858000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/>
          </p:nvCxnSpPr>
          <p:spPr>
            <a:xfrm rot="16200000" flipH="1">
              <a:off x="560070" y="3326130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/>
          </p:nvCxnSpPr>
          <p:spPr>
            <a:xfrm rot="16200000" flipH="1">
              <a:off x="1524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/>
          </p:nvCxnSpPr>
          <p:spPr>
            <a:xfrm rot="16200000" flipH="1">
              <a:off x="3810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/>
          </p:nvCxnSpPr>
          <p:spPr>
            <a:xfrm rot="16200000" flipH="1">
              <a:off x="2743200" y="3352801"/>
              <a:ext cx="6858000" cy="15240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/>
          </p:nvCxnSpPr>
          <p:spPr>
            <a:xfrm rot="16200000" flipH="1">
              <a:off x="2095501" y="3238501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/>
          </p:nvCxnSpPr>
          <p:spPr>
            <a:xfrm rot="5400000">
              <a:off x="2705100" y="3238501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/>
          </p:nvCxnSpPr>
          <p:spPr>
            <a:xfrm rot="5400000">
              <a:off x="1828801" y="3276600"/>
              <a:ext cx="6857999" cy="3048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/>
          </p:nvCxnSpPr>
          <p:spPr>
            <a:xfrm rot="16200000" flipH="1">
              <a:off x="1066800" y="3200402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/>
          </p:nvCxnSpPr>
          <p:spPr>
            <a:xfrm rot="16200000" flipH="1">
              <a:off x="2362201" y="3352800"/>
              <a:ext cx="6858000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/>
          </p:nvCxnSpPr>
          <p:spPr>
            <a:xfrm rot="5400000">
              <a:off x="2646045" y="2722246"/>
              <a:ext cx="6858000" cy="1413510"/>
            </a:xfrm>
            <a:prstGeom prst="line">
              <a:avLst/>
            </a:prstGeom>
            <a:ln>
              <a:solidFill>
                <a:schemeClr val="accent1">
                  <a:alpha val="5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/>
          </p:nvCxnSpPr>
          <p:spPr>
            <a:xfrm rot="5400000">
              <a:off x="3048952" y="3277553"/>
              <a:ext cx="6858000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/>
          </p:nvCxnSpPr>
          <p:spPr>
            <a:xfrm rot="5400000">
              <a:off x="2895600" y="3276601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/>
          </p:nvCxnSpPr>
          <p:spPr>
            <a:xfrm rot="5400000">
              <a:off x="2388870" y="3227071"/>
              <a:ext cx="6858000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/>
          </p:nvCxnSpPr>
          <p:spPr>
            <a:xfrm rot="16200000" flipH="1">
              <a:off x="2236470" y="3326131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/>
          </p:nvCxnSpPr>
          <p:spPr>
            <a:xfrm rot="16200000" flipH="1">
              <a:off x="1752600" y="3352801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/>
          </p:nvCxnSpPr>
          <p:spPr>
            <a:xfrm rot="16200000" flipH="1">
              <a:off x="19812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/>
          </p:nvCxnSpPr>
          <p:spPr>
            <a:xfrm rot="5400000">
              <a:off x="3467100" y="3314701"/>
              <a:ext cx="6858000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/>
          </p:nvCxnSpPr>
          <p:spPr>
            <a:xfrm rot="16200000" flipH="1">
              <a:off x="3467099" y="3314701"/>
              <a:ext cx="68580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/>
          </p:nvCxnSpPr>
          <p:spPr>
            <a:xfrm rot="5400000">
              <a:off x="4038600" y="3429001"/>
              <a:ext cx="6858000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/>
          </p:nvCxnSpPr>
          <p:spPr>
            <a:xfrm rot="16200000" flipH="1">
              <a:off x="3886200" y="3200401"/>
              <a:ext cx="6858000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/>
          </p:nvCxnSpPr>
          <p:spPr>
            <a:xfrm rot="5400000">
              <a:off x="4000501" y="3238501"/>
              <a:ext cx="6858000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/>
          </p:nvCxnSpPr>
          <p:spPr>
            <a:xfrm rot="16200000" flipH="1">
              <a:off x="4572000" y="3200401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/>
          </p:nvCxnSpPr>
          <p:spPr>
            <a:xfrm rot="16200000" flipH="1">
              <a:off x="37338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/>
          </p:nvCxnSpPr>
          <p:spPr>
            <a:xfrm rot="5400000">
              <a:off x="3619500" y="3314700"/>
              <a:ext cx="6858000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/>
          </p:nvCxnSpPr>
          <p:spPr>
            <a:xfrm rot="16200000" flipH="1">
              <a:off x="4214813" y="3252788"/>
              <a:ext cx="6858000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/>
          </p:nvCxnSpPr>
          <p:spPr>
            <a:xfrm rot="16200000" flipH="1">
              <a:off x="4751070" y="3326131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/>
          </p:nvCxnSpPr>
          <p:spPr>
            <a:xfrm rot="16200000" flipH="1">
              <a:off x="4343400" y="3352801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/>
          </p:nvCxnSpPr>
          <p:spPr>
            <a:xfrm rot="16200000" flipH="1">
              <a:off x="4572000" y="3352801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/>
          </p:nvCxnSpPr>
          <p:spPr>
            <a:xfrm rot="16200000" flipH="1">
              <a:off x="5257800" y="3352802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/>
          </p:nvCxnSpPr>
          <p:spPr>
            <a:xfrm rot="16200000" flipH="1">
              <a:off x="5067300" y="3238502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/>
          </p:nvCxnSpPr>
          <p:spPr>
            <a:xfrm rot="5400000">
              <a:off x="5219700" y="3238502"/>
              <a:ext cx="6858000" cy="38100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/>
          </p:nvCxnSpPr>
          <p:spPr>
            <a:xfrm rot="16200000" flipH="1">
              <a:off x="4876801" y="3352801"/>
              <a:ext cx="6858000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/>
          </p:nvCxnSpPr>
          <p:spPr>
            <a:xfrm rot="5400000">
              <a:off x="5527994" y="3318196"/>
              <a:ext cx="6888479" cy="191133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/>
          </p:nvCxnSpPr>
          <p:spPr>
            <a:xfrm rot="5400000">
              <a:off x="4850130" y="3227072"/>
              <a:ext cx="6858000" cy="40386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/>
          </p:nvCxnSpPr>
          <p:spPr>
            <a:xfrm rot="16200000" flipH="1">
              <a:off x="4751070" y="3326132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/>
          </p:nvCxnSpPr>
          <p:spPr>
            <a:xfrm rot="5400000">
              <a:off x="5562599" y="3429001"/>
              <a:ext cx="6858002" cy="1588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/>
          </p:nvCxnSpPr>
          <p:spPr>
            <a:xfrm rot="5400000">
              <a:off x="2552700" y="3390900"/>
              <a:ext cx="6858000" cy="76200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/>
          </p:nvCxnSpPr>
          <p:spPr>
            <a:xfrm rot="16200000" flipH="1">
              <a:off x="3048000" y="3352800"/>
              <a:ext cx="6858000" cy="1524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/>
          </p:nvCxnSpPr>
          <p:spPr>
            <a:xfrm rot="16200000" flipH="1">
              <a:off x="3238500" y="3238500"/>
              <a:ext cx="6858000" cy="381000"/>
            </a:xfrm>
            <a:prstGeom prst="line">
              <a:avLst/>
            </a:prstGeom>
            <a:ln w="19050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/>
          </p:nvCxnSpPr>
          <p:spPr>
            <a:xfrm rot="5400000">
              <a:off x="2133600" y="3276600"/>
              <a:ext cx="6858000" cy="3048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/>
          </p:nvCxnSpPr>
          <p:spPr>
            <a:xfrm rot="16200000" flipH="1">
              <a:off x="3148013" y="3252789"/>
              <a:ext cx="6858000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/>
          </p:nvCxnSpPr>
          <p:spPr>
            <a:xfrm rot="5400000">
              <a:off x="37719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/>
          </p:nvCxnSpPr>
          <p:spPr>
            <a:xfrm rot="5400000">
              <a:off x="4229100" y="2933700"/>
              <a:ext cx="6858000" cy="990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/>
          </p:nvCxnSpPr>
          <p:spPr>
            <a:xfrm rot="16200000" flipH="1">
              <a:off x="1371600" y="3200403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3" name="Rectangle 112"/>
          <p:cNvSpPr/>
          <p:nvPr/>
        </p:nvSpPr>
        <p:spPr>
          <a:xfrm>
            <a:off x="0" y="1905000"/>
            <a:ext cx="4953000" cy="3124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grpSp>
        <p:nvGrpSpPr>
          <p:cNvPr id="94" name="Group 93"/>
          <p:cNvGrpSpPr/>
          <p:nvPr/>
        </p:nvGrpSpPr>
        <p:grpSpPr>
          <a:xfrm>
            <a:off x="0" y="2057400"/>
            <a:ext cx="4801394" cy="2820988"/>
            <a:chOff x="0" y="2057400"/>
            <a:chExt cx="4801394" cy="2820988"/>
          </a:xfrm>
        </p:grpSpPr>
        <p:cxnSp>
          <p:nvCxnSpPr>
            <p:cNvPr id="117" name="Straight Connector 116"/>
            <p:cNvCxnSpPr/>
            <p:nvPr/>
          </p:nvCxnSpPr>
          <p:spPr>
            <a:xfrm>
              <a:off x="0" y="2057400"/>
              <a:ext cx="4800600" cy="1588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>
              <a:off x="0" y="4876800"/>
              <a:ext cx="4800600" cy="1588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rot="5400000">
              <a:off x="3391694" y="3467100"/>
              <a:ext cx="2818606" cy="794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2130425"/>
            <a:ext cx="4419600" cy="1600327"/>
          </a:xfrm>
        </p:spPr>
        <p:txBody>
          <a:bodyPr anchor="b">
            <a:normAutofit/>
          </a:bodyPr>
          <a:lstStyle>
            <a:lvl1pPr algn="l">
              <a:defRPr sz="3600" b="1" cap="none" spc="40" baseline="0">
                <a:ln w="13335" cmpd="sng">
                  <a:solidFill>
                    <a:schemeClr val="accent1">
                      <a:lumMod val="5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3733800"/>
            <a:ext cx="4419600" cy="1066800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92"/>
          <p:cNvGrpSpPr/>
          <p:nvPr/>
        </p:nvGrpSpPr>
        <p:grpSpPr>
          <a:xfrm>
            <a:off x="1" y="-30478"/>
            <a:ext cx="9067799" cy="4846320"/>
            <a:chOff x="1" y="-30477"/>
            <a:chExt cx="9067799" cy="4526277"/>
          </a:xfrm>
        </p:grpSpPr>
        <p:cxnSp>
          <p:nvCxnSpPr>
            <p:cNvPr id="8" name="Straight Connector 7"/>
            <p:cNvCxnSpPr/>
            <p:nvPr/>
          </p:nvCxnSpPr>
          <p:spPr>
            <a:xfrm rot="16200000" flipH="1">
              <a:off x="-27166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6200000" flipH="1">
              <a:off x="-46216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rot="5400000">
              <a:off x="-30976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5400000">
              <a:off x="-2062365" y="2128112"/>
              <a:ext cx="4505731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rot="16200000" flipH="1">
              <a:off x="-2138565" y="2128112"/>
              <a:ext cx="4505731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16200000" flipH="1">
              <a:off x="-195465" y="1785212"/>
              <a:ext cx="4505731" cy="9144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6200000" flipH="1">
              <a:off x="-1643265" y="2013812"/>
              <a:ext cx="4505731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5400000">
              <a:off x="-1528964" y="2051912"/>
              <a:ext cx="4505731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6200000" flipH="1">
              <a:off x="-957465" y="2013812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6200000" flipH="1">
              <a:off x="-194806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6200000" flipH="1">
              <a:off x="-652664" y="2166211"/>
              <a:ext cx="4505731" cy="152401"/>
            </a:xfrm>
            <a:prstGeom prst="line">
              <a:avLst/>
            </a:prstGeom>
            <a:ln w="5715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rot="16200000" flipH="1">
              <a:off x="-164326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6200000" flipH="1">
              <a:off x="-1790700" y="2019300"/>
              <a:ext cx="4495800" cy="4572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>
              <a:off x="-555510" y="1535657"/>
              <a:ext cx="4505731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rot="5400000">
              <a:off x="34087" y="2090964"/>
              <a:ext cx="4505731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rot="5400000">
              <a:off x="26173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rot="5400000">
              <a:off x="-679335" y="2040482"/>
              <a:ext cx="4505731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rot="16200000" flipH="1">
              <a:off x="-1467052" y="2066200"/>
              <a:ext cx="4505731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rot="16200000" flipH="1">
              <a:off x="-77839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rot="16200000" flipH="1">
              <a:off x="-118606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rot="16200000" flipH="1">
              <a:off x="-95746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rot="16200000" flipH="1">
              <a:off x="22429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rot="16200000" flipH="1">
              <a:off x="205243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rot="5400000">
              <a:off x="2204835" y="2051912"/>
              <a:ext cx="4505731" cy="3810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rot="5400000">
              <a:off x="452235" y="2128112"/>
              <a:ext cx="4505731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rot="16200000" flipH="1">
              <a:off x="376035" y="2128112"/>
              <a:ext cx="4505731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5400000">
              <a:off x="1023735" y="2242139"/>
              <a:ext cx="4505731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rot="16200000" flipH="1">
              <a:off x="871335" y="2013812"/>
              <a:ext cx="4505731" cy="4572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rot="5400000">
              <a:off x="985636" y="2051912"/>
              <a:ext cx="4505731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16200000" flipH="1">
              <a:off x="1557135" y="2013812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rot="16200000" flipH="1">
              <a:off x="56653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rot="16200000" flipH="1">
              <a:off x="1861936" y="2166211"/>
              <a:ext cx="4505731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rot="16200000" flipH="1">
              <a:off x="8713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 rot="5400000">
              <a:off x="147435" y="2128112"/>
              <a:ext cx="4505731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rot="5400000">
              <a:off x="1959090" y="1535657"/>
              <a:ext cx="4505731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rot="5400000">
              <a:off x="2548687" y="2090964"/>
              <a:ext cx="4505731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rot="5400000">
              <a:off x="27763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rot="5400000">
              <a:off x="1835265" y="2040482"/>
              <a:ext cx="4505731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rot="16200000" flipH="1">
              <a:off x="1047548" y="2066200"/>
              <a:ext cx="4505731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 rot="16200000" flipH="1">
              <a:off x="173620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rot="16200000" flipH="1">
              <a:off x="13285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rot="16200000" flipH="1">
              <a:off x="15571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rot="16200000" flipH="1">
              <a:off x="3919335" y="2166212"/>
              <a:ext cx="4505731" cy="152400"/>
            </a:xfrm>
            <a:prstGeom prst="line">
              <a:avLst/>
            </a:prstGeom>
            <a:ln w="5715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 rot="16200000" flipH="1">
              <a:off x="3271636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rot="5400000">
              <a:off x="388123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rot="5400000">
              <a:off x="3004936" y="2090012"/>
              <a:ext cx="4505730" cy="3048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rot="16200000" flipH="1">
              <a:off x="2242935" y="2013813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 rot="16200000" flipH="1">
              <a:off x="3538336" y="2166212"/>
              <a:ext cx="4505731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rot="5400000">
              <a:off x="3822180" y="1535657"/>
              <a:ext cx="4505731" cy="1413510"/>
            </a:xfrm>
            <a:prstGeom prst="line">
              <a:avLst/>
            </a:prstGeom>
            <a:ln>
              <a:solidFill>
                <a:schemeClr val="accent1">
                  <a:alpha val="5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rot="5400000">
              <a:off x="4225087" y="2090965"/>
              <a:ext cx="4505731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rot="5400000">
              <a:off x="407173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rot="5400000">
              <a:off x="3565005" y="2040482"/>
              <a:ext cx="4505731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rot="16200000" flipH="1">
              <a:off x="341260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 rot="16200000" flipH="1">
              <a:off x="2928735" y="2166212"/>
              <a:ext cx="4505731" cy="152400"/>
            </a:xfrm>
            <a:prstGeom prst="line">
              <a:avLst/>
            </a:prstGeom>
            <a:ln w="5715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rot="16200000" flipH="1">
              <a:off x="30811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rot="5400000">
              <a:off x="4643235" y="2128112"/>
              <a:ext cx="4505731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rot="16200000" flipH="1">
              <a:off x="4643234" y="2128112"/>
              <a:ext cx="4505731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rot="5400000">
              <a:off x="5214735" y="2242140"/>
              <a:ext cx="4505731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rot="16200000" flipH="1">
              <a:off x="5062335" y="2013812"/>
              <a:ext cx="4505731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rot="5400000">
              <a:off x="5176636" y="2051912"/>
              <a:ext cx="4505731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rot="16200000" flipH="1">
              <a:off x="5748135" y="2013813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rot="16200000" flipH="1">
              <a:off x="49099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rot="5400000">
              <a:off x="4795635" y="2128112"/>
              <a:ext cx="4505731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rot="16200000" flipH="1">
              <a:off x="5390948" y="2066200"/>
              <a:ext cx="4505731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rot="16200000" flipH="1">
              <a:off x="592720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rot="16200000" flipH="1">
              <a:off x="55195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rot="16200000" flipH="1">
              <a:off x="57481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rot="16200000" flipH="1">
              <a:off x="6433935" y="2166213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rot="16200000" flipH="1">
              <a:off x="6243435" y="2051913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rot="5400000">
              <a:off x="6395835" y="2051913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rot="16200000" flipH="1">
              <a:off x="6052936" y="2166212"/>
              <a:ext cx="4505731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rot="5400000">
              <a:off x="6709356" y="2136834"/>
              <a:ext cx="4525755" cy="191133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 rot="5400000">
              <a:off x="6026265" y="2040483"/>
              <a:ext cx="4505731" cy="40386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rot="16200000" flipH="1">
              <a:off x="5927205" y="2139543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rot="5400000">
              <a:off x="6738734" y="2242140"/>
              <a:ext cx="4505732" cy="1588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rot="5400000">
              <a:off x="3728835" y="2204312"/>
              <a:ext cx="4505731" cy="76200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rot="16200000" flipH="1">
              <a:off x="4224135" y="2166212"/>
              <a:ext cx="4505731" cy="1524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rot="16200000" flipH="1">
              <a:off x="4414635" y="2051912"/>
              <a:ext cx="4505731" cy="381000"/>
            </a:xfrm>
            <a:prstGeom prst="line">
              <a:avLst/>
            </a:prstGeom>
            <a:ln w="19050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rot="5400000">
              <a:off x="3309735" y="2090012"/>
              <a:ext cx="4505731" cy="3048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 rot="16200000" flipH="1">
              <a:off x="4324148" y="2066200"/>
              <a:ext cx="4505731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rot="5400000">
              <a:off x="494803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 rot="5400000">
              <a:off x="5405235" y="1747112"/>
              <a:ext cx="4505731" cy="990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rot="16200000" flipH="1">
              <a:off x="2547735" y="2013814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Rectangle 93"/>
          <p:cNvSpPr/>
          <p:nvPr/>
        </p:nvSpPr>
        <p:spPr>
          <a:xfrm>
            <a:off x="0" y="4311168"/>
            <a:ext cx="9144000" cy="1905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cxnSp>
        <p:nvCxnSpPr>
          <p:cNvPr id="96" name="Straight Connector 95"/>
          <p:cNvCxnSpPr/>
          <p:nvPr/>
        </p:nvCxnSpPr>
        <p:spPr>
          <a:xfrm>
            <a:off x="0" y="4387368"/>
            <a:ext cx="914400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>
            <a:off x="0" y="6138380"/>
            <a:ext cx="914400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621364"/>
            <a:ext cx="8305800" cy="414649"/>
          </a:xfrm>
        </p:spPr>
        <p:txBody>
          <a:bodyPr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5" name="Title 94"/>
          <p:cNvSpPr>
            <a:spLocks noGrp="1"/>
          </p:cNvSpPr>
          <p:nvPr>
            <p:ph type="title"/>
          </p:nvPr>
        </p:nvSpPr>
        <p:spPr>
          <a:xfrm>
            <a:off x="457200" y="4463568"/>
            <a:ext cx="8305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12/4/2018</a:t>
            </a:fld>
            <a:endParaRPr lang="en-US"/>
          </a:p>
        </p:txBody>
      </p:sp>
      <p:sp>
        <p:nvSpPr>
          <p:cNvPr id="91" name="Footer Placeholder 9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2" name="Slide Number Placeholder 9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0" y="273050"/>
            <a:ext cx="54864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0" y="1563624"/>
            <a:ext cx="2761488" cy="3313176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 rot="5400000">
            <a:off x="1128157" y="3221339"/>
            <a:ext cx="3017520" cy="794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0" y="1712976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0" y="4733544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901952"/>
            <a:ext cx="2377440" cy="137160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tabLst>
                <a:tab pos="3830638" algn="l"/>
              </a:tabLst>
              <a:defRPr lang="en-US" sz="2600" b="1" kern="1200" cap="none" spc="20" baseline="0" dirty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400" y="3273552"/>
            <a:ext cx="2377440" cy="13716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200400" y="381000"/>
            <a:ext cx="5562600" cy="5638800"/>
          </a:xfrm>
          <a:solidFill>
            <a:schemeClr val="bg2"/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0" y="1563624"/>
            <a:ext cx="2761488" cy="3313176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 rot="5400000">
            <a:off x="1128157" y="3221339"/>
            <a:ext cx="3017520" cy="794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0" y="1712976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0" y="4733544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" y="1905000"/>
            <a:ext cx="2377440" cy="1371600"/>
          </a:xfrm>
        </p:spPr>
        <p:txBody>
          <a:bodyPr anchor="b">
            <a:normAutofit/>
          </a:bodyPr>
          <a:lstStyle>
            <a:lvl1pPr algn="l">
              <a:defRPr sz="2600" b="1" cap="none" spc="20" baseline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400" y="3276600"/>
            <a:ext cx="2377440" cy="13716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Rectangle 189"/>
          <p:cNvSpPr/>
          <p:nvPr/>
        </p:nvSpPr>
        <p:spPr>
          <a:xfrm>
            <a:off x="149352" y="137160"/>
            <a:ext cx="8869680" cy="6583680"/>
          </a:xfrm>
          <a:prstGeom prst="rect">
            <a:avLst/>
          </a:prstGeom>
          <a:noFill/>
          <a:ln w="19050" cmpd="sng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1240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31123" y="6312408"/>
            <a:ext cx="34817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1240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tabLst>
          <a:tab pos="3830638" algn="l"/>
        </a:tabLst>
        <a:defRPr sz="3600" b="1" kern="1200" cap="none" spc="50">
          <a:ln w="13335" cmpd="sng">
            <a:solidFill>
              <a:schemeClr val="accent1">
                <a:lumMod val="50000"/>
              </a:schemeClr>
            </a:solidFill>
            <a:prstDash val="solid"/>
          </a:ln>
          <a:solidFill>
            <a:schemeClr val="accent6">
              <a:tint val="1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8872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6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6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500" dirty="0" smtClean="0"/>
              <a:t>Welcome to my Project</a:t>
            </a:r>
            <a:endParaRPr lang="en-US" sz="45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500" dirty="0" smtClean="0"/>
              <a:t>Cycle Shop Application</a:t>
            </a:r>
            <a:endParaRPr lang="en-US" sz="3500" dirty="0"/>
          </a:p>
        </p:txBody>
      </p:sp>
    </p:spTree>
    <p:extLst>
      <p:ext uri="{BB962C8B-B14F-4D97-AF65-F5344CB8AC3E}">
        <p14:creationId xmlns:p14="http://schemas.microsoft.com/office/powerpoint/2010/main" val="1960229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562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258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20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641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644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285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788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75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70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121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57200" y="5334000"/>
            <a:ext cx="8305800" cy="70201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Trainee, IBD-BISEW (IT Scholarship Project)</a:t>
            </a:r>
          </a:p>
          <a:p>
            <a:r>
              <a:rPr lang="en-US" dirty="0" smtClean="0"/>
              <a:t>CCSL, J2EE-R37, All rights reserved.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4419600"/>
            <a:ext cx="8305800" cy="805968"/>
          </a:xfrm>
        </p:spPr>
        <p:txBody>
          <a:bodyPr/>
          <a:lstStyle/>
          <a:p>
            <a:r>
              <a:rPr lang="en-US" dirty="0" smtClean="0"/>
              <a:t>Abu Safayat Arefin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055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599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609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277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384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892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362200"/>
            <a:ext cx="8229600" cy="1752600"/>
          </a:xfrm>
        </p:spPr>
        <p:txBody>
          <a:bodyPr>
            <a:noAutofit/>
          </a:bodyPr>
          <a:lstStyle/>
          <a:p>
            <a:pPr algn="ctr"/>
            <a:r>
              <a:rPr lang="en-US" sz="5000" dirty="0" smtClean="0"/>
              <a:t>THE END</a:t>
            </a:r>
            <a:br>
              <a:rPr lang="en-US" sz="5000" dirty="0" smtClean="0"/>
            </a:br>
            <a:r>
              <a:rPr lang="en-US" sz="5000" dirty="0" smtClean="0"/>
              <a:t>Thank You!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3231208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238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303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634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957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809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76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25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atch">
  <a:themeElements>
    <a:clrScheme name="Thatch">
      <a:dk1>
        <a:sysClr val="windowText" lastClr="000000"/>
      </a:dk1>
      <a:lt1>
        <a:sysClr val="window" lastClr="FFFFFF"/>
      </a:lt1>
      <a:dk2>
        <a:srgbClr val="1D3641"/>
      </a:dk2>
      <a:lt2>
        <a:srgbClr val="DFE6D0"/>
      </a:lt2>
      <a:accent1>
        <a:srgbClr val="759AA5"/>
      </a:accent1>
      <a:accent2>
        <a:srgbClr val="CFC60D"/>
      </a:accent2>
      <a:accent3>
        <a:srgbClr val="99987F"/>
      </a:accent3>
      <a:accent4>
        <a:srgbClr val="90AC97"/>
      </a:accent4>
      <a:accent5>
        <a:srgbClr val="FFAD1C"/>
      </a:accent5>
      <a:accent6>
        <a:srgbClr val="B9AB6F"/>
      </a:accent6>
      <a:hlink>
        <a:srgbClr val="66AACD"/>
      </a:hlink>
      <a:folHlink>
        <a:srgbClr val="809DB3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創英角ｺﾞｼｯｸUB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創英角ｺﾞｼｯｸUB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Thatch">
      <a:fillStyleLst>
        <a:solidFill>
          <a:schemeClr val="phClr"/>
        </a:solidFill>
        <a:gradFill rotWithShape="1">
          <a:gsLst>
            <a:gs pos="0">
              <a:schemeClr val="phClr">
                <a:tint val="79000"/>
                <a:satMod val="180000"/>
              </a:schemeClr>
            </a:gs>
            <a:gs pos="65000">
              <a:schemeClr val="phClr">
                <a:tint val="52000"/>
                <a:satMod val="250000"/>
              </a:schemeClr>
            </a:gs>
            <a:gs pos="100000">
              <a:schemeClr val="phClr">
                <a:tint val="29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000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8700000"/>
            </a:lightRig>
          </a:scene3d>
          <a:sp3d contourW="12700" prstMaterial="dkEdge">
            <a:bevelT w="0" h="0" prst="relaxedInset"/>
            <a:contourClr>
              <a:schemeClr val="phClr">
                <a:shade val="65000"/>
                <a:satMod val="15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13200000"/>
            </a:lightRig>
          </a:scene3d>
          <a:sp3d prstMaterial="dkEdge">
            <a:bevelT w="63500" h="50800" prst="relaxedIns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hade val="95000"/>
                <a:satMod val="200000"/>
              </a:schemeClr>
            </a:gs>
            <a:gs pos="53000">
              <a:schemeClr val="phClr">
                <a:shade val="60000"/>
                <a:satMod val="220000"/>
              </a:schemeClr>
            </a:gs>
            <a:gs pos="100000">
              <a:schemeClr val="phClr">
                <a:shade val="45000"/>
                <a:satMod val="22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3000"/>
                <a:shade val="97000"/>
                <a:satMod val="230000"/>
              </a:schemeClr>
            </a:gs>
            <a:gs pos="100000">
              <a:schemeClr val="phClr">
                <a:shade val="35000"/>
                <a:satMod val="250000"/>
              </a:schemeClr>
            </a:gs>
          </a:gsLst>
          <a:path path="circle">
            <a:fillToRect l="15000" t="50000" r="85000" b="6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Thatch</Template>
  <TotalTime>29</TotalTime>
  <Words>28</Words>
  <Application>Microsoft Office PowerPoint</Application>
  <PresentationFormat>On-screen Show (4:3)</PresentationFormat>
  <Paragraphs>6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Tw Cen MT</vt:lpstr>
      <vt:lpstr>Thatch</vt:lpstr>
      <vt:lpstr>Welcome to my Project</vt:lpstr>
      <vt:lpstr>Abu Safayat Arefin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END 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my Project</dc:title>
  <dc:creator>user</dc:creator>
  <cp:lastModifiedBy>Windows User</cp:lastModifiedBy>
  <cp:revision>5</cp:revision>
  <dcterms:created xsi:type="dcterms:W3CDTF">2006-08-16T00:00:00Z</dcterms:created>
  <dcterms:modified xsi:type="dcterms:W3CDTF">2018-12-04T14:15:39Z</dcterms:modified>
</cp:coreProperties>
</file>

<file path=docProps/thumbnail.jpeg>
</file>